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63830"/>
  </p:normalViewPr>
  <p:slideViewPr>
    <p:cSldViewPr snapToGrid="0" snapToObjects="1">
      <p:cViewPr varScale="1">
        <p:scale>
          <a:sx n="64" d="100"/>
          <a:sy n="64" d="100"/>
        </p:scale>
        <p:origin x="2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notesMaster" Target="notesMasters/notesMaster1.xml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6EF2-A6D7-BC4C-9DAC-7959D99FD9F8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0872F-DD3D-1548-BF73-0FB25245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920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708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712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343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7026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961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635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60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4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65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986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908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36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754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851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627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826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7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72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88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8920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182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872F-DD3D-1548-BF73-0FB25245886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917C-E6A3-3A4D-A9E4-2636211F3ABF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9595-3552-2242-9930-52807D6C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00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1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02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3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04.jp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05.jp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06.jp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07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08.jp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0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10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11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112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113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114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115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116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117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118.jp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1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120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21.jp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122.jp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123.jp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124.jp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125.jp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126.jp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127.jp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128.jp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1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130.jp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131.jp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132.jp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1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0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1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2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5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6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7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8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0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1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2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4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5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6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7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8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0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1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2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3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4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5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6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97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8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54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8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4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64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50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126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423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62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50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82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401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0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47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692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63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39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990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94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396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24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5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535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59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3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4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76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9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2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0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89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92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3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94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480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36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429173E-4077-284C-B4F4-76E405AF3174}" vid="{CAA3081A-4C35-4648-BCF5-9622D2DB2E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</TotalTime>
  <Words>133</Words>
  <Application>Microsoft Macintosh PowerPoint</Application>
  <PresentationFormat>On-screen Show (4:3)</PresentationFormat>
  <Paragraphs>133</Paragraphs>
  <Slides>133</Slides>
  <Notes>133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7" baseType="lpstr">
      <vt:lpstr>Calibri</vt:lpstr>
      <vt:lpstr>Calibri Light</vt:lpstr>
      <vt:lpstr>Arial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Alex Nepple</cp:lastModifiedBy>
  <cp:revision>31</cp:revision>
  <dcterms:created xsi:type="dcterms:W3CDTF">2017-05-09T04:01:13Z</dcterms:created>
  <dcterms:modified xsi:type="dcterms:W3CDTF">2017-05-09T06:01:01Z</dcterms:modified>
  <cp:category/>
</cp:coreProperties>
</file>